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4"/>
    <p:sldMasterId id="2147483722" r:id="rId5"/>
  </p:sldMasterIdLst>
  <p:notesMasterIdLst>
    <p:notesMasterId r:id="rId15"/>
  </p:notesMasterIdLst>
  <p:handoutMasterIdLst>
    <p:handoutMasterId r:id="rId16"/>
  </p:handoutMasterIdLst>
  <p:sldIdLst>
    <p:sldId id="263" r:id="rId6"/>
    <p:sldId id="264" r:id="rId7"/>
    <p:sldId id="266" r:id="rId8"/>
    <p:sldId id="302" r:id="rId9"/>
    <p:sldId id="2373" r:id="rId10"/>
    <p:sldId id="2371" r:id="rId11"/>
    <p:sldId id="2351" r:id="rId12"/>
    <p:sldId id="2343" r:id="rId13"/>
    <p:sldId id="306" r:id="rId14"/>
  </p:sldIdLst>
  <p:sldSz cx="1218406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2725" autoAdjust="0"/>
  </p:normalViewPr>
  <p:slideViewPr>
    <p:cSldViewPr>
      <p:cViewPr varScale="1">
        <p:scale>
          <a:sx n="93" d="100"/>
          <a:sy n="93" d="100"/>
        </p:scale>
        <p:origin x="33" y="51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2772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8894D5-2A5C-9741-8D3F-71107F5619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94318-3DE2-274C-BCFB-2C61C371D7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36DB3B-E656-7A46-AF63-40ACBAD1ED7B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9C18C-2021-FE44-9026-ED79FB0826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14330-7A05-F64B-86A6-4FAF71DD52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DF85D-D6C7-A94E-A0FD-AE3CFBB61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24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2F500-5AB1-4C1E-A7AF-7E65B10C71D3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E85CD-02E9-4FC3-B404-8B3FBF90D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60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0246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SQL DB uses Public  VMs  hosting database engine</a:t>
            </a:r>
          </a:p>
          <a:p>
            <a:r>
              <a:rPr lang="en-AU" dirty="0"/>
              <a:t>Managed Instance – Tenant Isolation via use of own dedicated VM’s that are injected into Customer </a:t>
            </a:r>
            <a:r>
              <a:rPr lang="en-AU" dirty="0" err="1"/>
              <a:t>VNet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E85CD-02E9-4FC3-B404-8B3FBF90DC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04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tiff"/><Relationship Id="rId5" Type="http://schemas.openxmlformats.org/officeDocument/2006/relationships/image" Target="../media/image12.png"/><Relationship Id="rId10" Type="http://schemas.openxmlformats.org/officeDocument/2006/relationships/image" Target="../media/image17.tiff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127" y="2084187"/>
            <a:ext cx="8958349" cy="1793090"/>
          </a:xfrm>
          <a:noFill/>
        </p:spPr>
        <p:txBody>
          <a:bodyPr lIns="146304" tIns="91440" rIns="146304" bIns="91440" anchor="t" anchorCtr="0"/>
          <a:lstStyle>
            <a:lvl1pPr>
              <a:defRPr sz="5290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126" y="3878574"/>
            <a:ext cx="7166668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293" y="6121376"/>
            <a:ext cx="1254178" cy="269134"/>
          </a:xfrm>
          <a:prstGeom prst="rect">
            <a:avLst/>
          </a:prstGeom>
        </p:spPr>
      </p:pic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67508" y="291070"/>
            <a:ext cx="3584921" cy="567015"/>
          </a:xfrm>
        </p:spPr>
        <p:txBody>
          <a:bodyPr lIns="182880" tIns="146304" rIns="182880" bIns="146304"/>
          <a:lstStyle>
            <a:lvl1pPr marL="0" indent="0">
              <a:buNone/>
              <a:defRPr sz="196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366933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066" y="1189175"/>
            <a:ext cx="5375047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199"/>
              </a:spcBef>
              <a:buClr>
                <a:schemeClr val="tx1"/>
              </a:buClr>
              <a:buFont typeface="Wingdings" pitchFamily="2" charset="2"/>
              <a:buNone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50" indent="0">
              <a:buNone/>
              <a:tabLst/>
              <a:defRPr sz="1960"/>
            </a:lvl3pPr>
            <a:lvl4pPr marL="450990" indent="0">
              <a:buNone/>
              <a:defRPr/>
            </a:lvl4pPr>
            <a:lvl5pPr marL="67181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39953" y="1189175"/>
            <a:ext cx="5375047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199"/>
              </a:spcBef>
              <a:buClr>
                <a:schemeClr val="tx1"/>
              </a:buClr>
              <a:buFont typeface="Wingdings" pitchFamily="2" charset="2"/>
              <a:buNone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50" indent="0">
              <a:buNone/>
              <a:tabLst/>
              <a:defRPr sz="1960"/>
            </a:lvl3pPr>
            <a:lvl4pPr marL="450990" indent="0">
              <a:buNone/>
              <a:defRPr/>
            </a:lvl4pPr>
            <a:lvl5pPr marL="67181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7275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066" y="1189175"/>
            <a:ext cx="5375047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199"/>
              </a:spcBef>
              <a:buClr>
                <a:schemeClr val="tx1"/>
              </a:buClr>
              <a:buFont typeface="Wingdings" pitchFamily="2" charset="2"/>
              <a:buNone/>
              <a:defRPr sz="3135"/>
            </a:lvl1pPr>
            <a:lvl2pPr marL="0" indent="0">
              <a:buNone/>
              <a:defRPr sz="1960"/>
            </a:lvl2pPr>
            <a:lvl3pPr marL="227050" indent="0">
              <a:buNone/>
              <a:tabLst/>
              <a:defRPr sz="1960"/>
            </a:lvl3pPr>
            <a:lvl4pPr marL="450990" indent="0">
              <a:buNone/>
              <a:defRPr/>
            </a:lvl4pPr>
            <a:lvl5pPr marL="67181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39953" y="1189175"/>
            <a:ext cx="5375047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199"/>
              </a:spcBef>
              <a:buClr>
                <a:schemeClr val="tx1"/>
              </a:buClr>
              <a:buFont typeface="Wingdings" pitchFamily="2" charset="2"/>
              <a:buNone/>
              <a:defRPr sz="3135"/>
            </a:lvl1pPr>
            <a:lvl2pPr marL="0" indent="0">
              <a:buNone/>
              <a:defRPr sz="1960"/>
            </a:lvl2pPr>
            <a:lvl3pPr marL="227050" indent="0">
              <a:buNone/>
              <a:tabLst/>
              <a:defRPr sz="1960"/>
            </a:lvl3pPr>
            <a:lvl4pPr marL="450990" indent="0">
              <a:buNone/>
              <a:defRPr/>
            </a:lvl4pPr>
            <a:lvl5pPr marL="67181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73603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066" y="1189176"/>
            <a:ext cx="5375047" cy="2377940"/>
          </a:xfrm>
        </p:spPr>
        <p:txBody>
          <a:bodyPr wrap="square">
            <a:spAutoFit/>
          </a:bodyPr>
          <a:lstStyle>
            <a:lvl1pPr marL="281480" indent="-281480">
              <a:spcBef>
                <a:spcPts val="1199"/>
              </a:spcBef>
              <a:buClr>
                <a:schemeClr val="tx2"/>
              </a:buClr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338" indent="-228441">
              <a:defRPr sz="2351"/>
            </a:lvl2pPr>
            <a:lvl3pPr marL="685323" indent="-164985">
              <a:tabLst/>
              <a:defRPr sz="1960"/>
            </a:lvl3pPr>
            <a:lvl4pPr marL="862998" indent="-177677">
              <a:defRPr/>
            </a:lvl4pPr>
            <a:lvl5pPr marL="1027984" indent="-164985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39953" y="1189176"/>
            <a:ext cx="5375047" cy="2377940"/>
          </a:xfrm>
        </p:spPr>
        <p:txBody>
          <a:bodyPr wrap="square">
            <a:spAutoFit/>
          </a:bodyPr>
          <a:lstStyle>
            <a:lvl1pPr marL="281480" indent="-281480">
              <a:spcBef>
                <a:spcPts val="1199"/>
              </a:spcBef>
              <a:buClr>
                <a:schemeClr val="tx2"/>
              </a:buClr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338" indent="-228441">
              <a:defRPr sz="2351"/>
            </a:lvl2pPr>
            <a:lvl3pPr marL="685323" indent="-164985">
              <a:tabLst/>
              <a:defRPr sz="1960"/>
            </a:lvl3pPr>
            <a:lvl4pPr marL="862998" indent="-177677">
              <a:defRPr/>
            </a:lvl4pPr>
            <a:lvl5pPr marL="1027984" indent="-164985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642520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066" y="1189176"/>
            <a:ext cx="5375047" cy="2377940"/>
          </a:xfrm>
        </p:spPr>
        <p:txBody>
          <a:bodyPr wrap="square">
            <a:spAutoFit/>
          </a:bodyPr>
          <a:lstStyle>
            <a:lvl1pPr marL="281480" indent="-281480">
              <a:spcBef>
                <a:spcPts val="1199"/>
              </a:spcBef>
              <a:buClr>
                <a:schemeClr val="tx1"/>
              </a:buClr>
              <a:buFont typeface="Arial" pitchFamily="34" charset="0"/>
              <a:buChar char="•"/>
              <a:defRPr sz="3135"/>
            </a:lvl1pPr>
            <a:lvl2pPr marL="520338" indent="-228441">
              <a:defRPr sz="2351"/>
            </a:lvl2pPr>
            <a:lvl3pPr marL="685323" indent="-164985">
              <a:tabLst/>
              <a:defRPr sz="1960"/>
            </a:lvl3pPr>
            <a:lvl4pPr marL="862998" indent="-177677">
              <a:defRPr/>
            </a:lvl4pPr>
            <a:lvl5pPr marL="1027984" indent="-164985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39953" y="1189176"/>
            <a:ext cx="5375047" cy="2377940"/>
          </a:xfrm>
        </p:spPr>
        <p:txBody>
          <a:bodyPr wrap="square">
            <a:spAutoFit/>
          </a:bodyPr>
          <a:lstStyle>
            <a:lvl1pPr marL="281480" indent="-281480">
              <a:spcBef>
                <a:spcPts val="1199"/>
              </a:spcBef>
              <a:buClr>
                <a:schemeClr val="tx1"/>
              </a:buClr>
              <a:buFont typeface="Arial" pitchFamily="34" charset="0"/>
              <a:buChar char="•"/>
              <a:defRPr sz="3135"/>
            </a:lvl1pPr>
            <a:lvl2pPr marL="520338" indent="-228441">
              <a:defRPr sz="2351"/>
            </a:lvl2pPr>
            <a:lvl3pPr marL="685323" indent="-164985">
              <a:tabLst/>
              <a:defRPr sz="1960"/>
            </a:lvl3pPr>
            <a:lvl4pPr marL="862998" indent="-177677">
              <a:defRPr/>
            </a:lvl4pPr>
            <a:lvl5pPr marL="1027984" indent="-164985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414244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065" y="1186357"/>
            <a:ext cx="9852698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3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065" y="3877277"/>
            <a:ext cx="9854255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61697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065" y="1186357"/>
            <a:ext cx="9852698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3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99541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064" y="2084173"/>
            <a:ext cx="11645937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3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934266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064" y="2084173"/>
            <a:ext cx="11645937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3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91926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84914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9329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127" y="2084187"/>
            <a:ext cx="8958349" cy="1793090"/>
          </a:xfrm>
          <a:noFill/>
        </p:spPr>
        <p:txBody>
          <a:bodyPr lIns="146304" tIns="91440" rIns="146304" bIns="91440" anchor="t" anchorCtr="0"/>
          <a:lstStyle>
            <a:lvl1pPr>
              <a:defRPr sz="5290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126" y="3878574"/>
            <a:ext cx="7166668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67508" y="291070"/>
            <a:ext cx="3584921" cy="567015"/>
          </a:xfrm>
        </p:spPr>
        <p:txBody>
          <a:bodyPr lIns="182880" tIns="146304" rIns="182880" bIns="146304"/>
          <a:lstStyle>
            <a:lvl1pPr marL="0" indent="0">
              <a:buNone/>
              <a:defRPr sz="196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4186740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84063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692" tIns="45692" rIns="45692" bIns="456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46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064" y="1197323"/>
            <a:ext cx="11645936" cy="1985928"/>
          </a:xfrm>
        </p:spPr>
        <p:txBody>
          <a:bodyPr/>
          <a:lstStyle>
            <a:lvl1pPr marL="0" indent="0">
              <a:buNone/>
              <a:defRPr sz="3233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48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68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795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57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972070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10" y="3083653"/>
            <a:ext cx="3225028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10" y="3083653"/>
            <a:ext cx="3225028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064" y="6171617"/>
            <a:ext cx="11645936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168" tIns="143335" rIns="179168" bIns="143335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28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5984899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064" y="1189178"/>
            <a:ext cx="11645937" cy="2396047"/>
          </a:xfrm>
          <a:prstGeom prst="rect">
            <a:avLst/>
          </a:prstGeom>
        </p:spPr>
        <p:txBody>
          <a:bodyPr/>
          <a:lstStyle>
            <a:lvl1pPr marL="284591" indent="-284591">
              <a:buClr>
                <a:schemeClr val="tx1"/>
              </a:buClr>
              <a:buSzPct val="90000"/>
              <a:buFont typeface="Arial" pitchFamily="34" charset="0"/>
              <a:buChar char="•"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849" indent="-275260">
              <a:buClr>
                <a:schemeClr val="tx1"/>
              </a:buClr>
              <a:buSzPct val="90000"/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439" indent="-284591">
              <a:buClr>
                <a:schemeClr val="tx1"/>
              </a:buClr>
              <a:buSzPct val="90000"/>
              <a:buFont typeface="Arial" pitchFamily="34" charset="0"/>
              <a:buChar char="•"/>
              <a:defRPr sz="274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380" indent="-223940">
              <a:buClr>
                <a:schemeClr val="tx1"/>
              </a:buClr>
              <a:buSzPct val="90000"/>
              <a:buFont typeface="Arial" pitchFamily="34" charset="0"/>
              <a:buChar char="•"/>
              <a:defRPr sz="235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320" indent="-223940">
              <a:buClr>
                <a:schemeClr val="tx1"/>
              </a:buClr>
              <a:buSzPct val="90000"/>
              <a:buFont typeface="Arial" pitchFamily="34" charset="0"/>
              <a:buChar char="•"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12184064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4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6857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067" y="294380"/>
            <a:ext cx="11648252" cy="899665"/>
          </a:xfrm>
        </p:spPr>
        <p:txBody>
          <a:bodyPr/>
          <a:lstStyle>
            <a:lvl1pPr marL="0" algn="l" defTabSz="895064" rtl="0" eaLnBrk="1" latinLnBrk="0" hangingPunct="1">
              <a:spcBef>
                <a:spcPct val="0"/>
              </a:spcBef>
              <a:buNone/>
              <a:defRPr lang="en-US" sz="4307" b="0" i="0" u="none" kern="1200" spc="-147" baseline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332917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996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84063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61" tIns="146209" rIns="182761" bIns="1462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181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8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065" y="354827"/>
            <a:ext cx="11648252" cy="899665"/>
          </a:xfrm>
        </p:spPr>
        <p:txBody>
          <a:bodyPr/>
          <a:lstStyle>
            <a:lvl1pPr>
              <a:defRPr sz="3997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64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7E55-29E7-40C9-82E1-5051D0DF6C05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061-0324-4189-8B4A-94DE14266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082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72CE8-10DB-4671-B91E-BDEA20A8C590}"/>
              </a:ext>
            </a:extLst>
          </p:cNvPr>
          <p:cNvSpPr/>
          <p:nvPr userDrawn="1"/>
        </p:nvSpPr>
        <p:spPr bwMode="auto">
          <a:xfrm>
            <a:off x="1" y="1340504"/>
            <a:ext cx="12184062" cy="5517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07" rIns="0" bIns="4660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18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1E385E-C968-46B1-B908-12BCE9711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066" y="1633677"/>
            <a:ext cx="5562669" cy="141615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199"/>
              </a:spcBef>
              <a:buFont typeface="Arial" panose="020B0604020202020204" pitchFamily="34" charset="0"/>
              <a:buNone/>
              <a:defRPr lang="en-US" sz="1999" kern="1200" spc="0" baseline="0" dirty="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marR="0" indent="0" algn="l" defTabSz="91372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78D7"/>
              </a:buClr>
              <a:buSzPct val="90000"/>
              <a:buFont typeface="Arial" pitchFamily="34" charset="0"/>
              <a:buNone/>
              <a:tabLst/>
              <a:defRPr lang="en-US" sz="1599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30027" indent="0">
              <a:buFont typeface="Arial" panose="020B0604020202020204" pitchFamily="34" charset="0"/>
              <a:buNone/>
              <a:defRPr sz="1199">
                <a:solidFill>
                  <a:schemeClr val="tx1"/>
                </a:solidFill>
              </a:defRPr>
            </a:lvl3pPr>
            <a:lvl4pPr marL="783789" indent="0">
              <a:buFont typeface="Arial" panose="020B0604020202020204" pitchFamily="34" charset="0"/>
              <a:buNone/>
              <a:defRPr sz="1099">
                <a:solidFill>
                  <a:schemeClr val="tx1"/>
                </a:solidFill>
              </a:defRPr>
            </a:lvl4pPr>
            <a:lvl5pPr marL="1007728" indent="0">
              <a:buFont typeface="Arial" panose="020B0604020202020204" pitchFamily="34" charset="0"/>
              <a:buNone/>
              <a:defRPr sz="10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6227DD-8E9D-4541-8CA8-529C70069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727604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lang="en-US" sz="2798" b="0" kern="1200" cap="all" spc="300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833105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064" y="1189177"/>
            <a:ext cx="11645937" cy="2301849"/>
          </a:xfrm>
        </p:spPr>
        <p:txBody>
          <a:bodyPr>
            <a:spAutoFit/>
          </a:bodyPr>
          <a:lstStyle>
            <a:lvl1pPr>
              <a:defRPr sz="391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13B48C3B-2CDD-41BD-82BC-F143BCAFB7BC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5395799" cy="6858000"/>
          </a:xfrm>
          <a:prstGeom prst="rect">
            <a:avLst/>
          </a:prstGeom>
          <a:solidFill>
            <a:srgbClr val="0078D7"/>
          </a:solidFill>
        </p:spPr>
        <p:txBody>
          <a:bodyPr vert="horz" wrap="square" lIns="91367" tIns="45683" rIns="91367" bIns="45683" rtlCol="0" anchor="ctr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3727">
              <a:lnSpc>
                <a:spcPct val="70000"/>
              </a:lnSpc>
            </a:pPr>
            <a:endParaRPr lang="en-US" sz="3527" b="1" spc="0">
              <a:solidFill>
                <a:srgbClr val="00BCF2"/>
              </a:solidFill>
              <a:latin typeface="Segoe UI Semi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99A4E-A611-49AC-AC72-6257819D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65" y="2782669"/>
            <a:ext cx="5126734" cy="1292662"/>
          </a:xfrm>
        </p:spPr>
        <p:txBody>
          <a:bodyPr vert="horz" wrap="square" lIns="146304" tIns="91440" rIns="146304" bIns="91440" rtlCol="0" anchor="ctr" anchorCtr="0">
            <a:spAutoFit/>
          </a:bodyPr>
          <a:lstStyle>
            <a:lvl1pPr>
              <a:defRPr lang="en-US" sz="3597" b="1" spc="0">
                <a:solidFill>
                  <a:schemeClr val="bg2">
                    <a:lumMod val="1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01B679-1DA6-45FD-9570-713EF3F49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45866" y="1436124"/>
            <a:ext cx="4697798" cy="1565813"/>
          </a:xfrm>
        </p:spPr>
        <p:txBody>
          <a:bodyPr/>
          <a:lstStyle>
            <a:lvl1pPr>
              <a:defRPr sz="2398"/>
            </a:lvl1pPr>
            <a:lvl2pPr>
              <a:defRPr sz="1799">
                <a:latin typeface="+mj-lt"/>
              </a:defRPr>
            </a:lvl2pPr>
            <a:lvl3pPr>
              <a:defRPr sz="1599"/>
            </a:lvl3pPr>
            <a:lvl4pPr>
              <a:defRPr sz="1399"/>
            </a:lvl4pPr>
            <a:lvl5pPr>
              <a:defRPr sz="13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213640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Header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76721" y="-747464"/>
            <a:ext cx="4571789" cy="4647117"/>
          </a:xfrm>
          <a:prstGeom prst="rect">
            <a:avLst/>
          </a:prstGeom>
        </p:spPr>
      </p:pic>
      <p:sp>
        <p:nvSpPr>
          <p:cNvPr id="5" name="Rounded Rectangle 4"/>
          <p:cNvSpPr/>
          <p:nvPr userDrawn="1"/>
        </p:nvSpPr>
        <p:spPr>
          <a:xfrm>
            <a:off x="3617126" y="1285860"/>
            <a:ext cx="7234338" cy="4643470"/>
          </a:xfrm>
          <a:prstGeom prst="roundRect">
            <a:avLst>
              <a:gd name="adj" fmla="val 76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807504" y="1428737"/>
            <a:ext cx="6853583" cy="1362075"/>
          </a:xfrm>
        </p:spPr>
        <p:txBody>
          <a:bodyPr anchor="b"/>
          <a:lstStyle>
            <a:lvl1pPr algn="l">
              <a:defRPr sz="4000" b="1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07504" y="2928935"/>
            <a:ext cx="6853583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276071" y="4075179"/>
            <a:ext cx="1624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Demo</a:t>
            </a:r>
            <a:endParaRPr lang="en-IN" sz="40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ing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203" y="1600201"/>
            <a:ext cx="10908582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23" y="548680"/>
            <a:ext cx="2084437" cy="2084437"/>
          </a:xfrm>
          <a:prstGeom prst="rect">
            <a:avLst/>
          </a:prstGeom>
        </p:spPr>
      </p:pic>
      <p:sp>
        <p:nvSpPr>
          <p:cNvPr id="5" name="Rounded Rectangle 4"/>
          <p:cNvSpPr/>
          <p:nvPr userDrawn="1"/>
        </p:nvSpPr>
        <p:spPr>
          <a:xfrm>
            <a:off x="3617126" y="1285860"/>
            <a:ext cx="7234338" cy="4643470"/>
          </a:xfrm>
          <a:prstGeom prst="roundRect">
            <a:avLst>
              <a:gd name="adj" fmla="val 76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807504" y="1428737"/>
            <a:ext cx="6853583" cy="1362075"/>
          </a:xfrm>
        </p:spPr>
        <p:txBody>
          <a:bodyPr anchor="b"/>
          <a:lstStyle>
            <a:lvl1pPr algn="l">
              <a:defRPr sz="4000" b="1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07504" y="2928935"/>
            <a:ext cx="6853583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308941" y="4077072"/>
            <a:ext cx="1580882" cy="65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Video</a:t>
            </a:r>
            <a:endParaRPr lang="en-IN" sz="40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5591965" y="3786190"/>
            <a:ext cx="6592098" cy="3071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 userDrawn="1"/>
        </p:nvSpPr>
        <p:spPr>
          <a:xfrm>
            <a:off x="8969386" y="4214819"/>
            <a:ext cx="3214678" cy="2643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 userDrawn="1"/>
        </p:nvSpPr>
        <p:spPr>
          <a:xfrm>
            <a:off x="979462" y="415010"/>
            <a:ext cx="10389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accent1"/>
                </a:solidFill>
              </a:rPr>
              <a:t>A Big Thanks to Our Knowledge Partners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48900" y="5505966"/>
            <a:ext cx="1263811" cy="137941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388175" y="6594648"/>
            <a:ext cx="3735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Data Platform Summit 2017 is a</a:t>
            </a:r>
            <a:r>
              <a:rPr lang="en-US" sz="900" baseline="0" dirty="0"/>
              <a:t> community initiative by eDominer Systems </a:t>
            </a:r>
            <a:endParaRPr lang="en-US" sz="900" dirty="0"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F308F6-277D-4907-8B84-469082083A5E}"/>
              </a:ext>
            </a:extLst>
          </p:cNvPr>
          <p:cNvSpPr/>
          <p:nvPr userDrawn="1"/>
        </p:nvSpPr>
        <p:spPr>
          <a:xfrm>
            <a:off x="0" y="0"/>
            <a:ext cx="52870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723EC-4AC1-42C1-8097-95B60B661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65" y="289511"/>
            <a:ext cx="4717784" cy="1046440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2798" b="0" kern="1200" cap="all" spc="5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Segoe UI Semilight" charset="0"/>
                <a:ea typeface="+mn-ea"/>
                <a:cs typeface="Segoe UI Semilight" charset="0"/>
              </a:defRPr>
            </a:lvl1pPr>
          </a:lstStyle>
          <a:p>
            <a:pPr marL="0" lvl="0" algn="l" defTabSz="91376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2886AA-A156-4EC6-A1EA-17C1BB0CF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065" y="2314246"/>
            <a:ext cx="4544728" cy="404845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00"/>
              </a:spcBef>
              <a:spcAft>
                <a:spcPts val="1199"/>
              </a:spcAft>
              <a:defRPr lang="en-US" sz="1399" spc="100" smtClean="0">
                <a:solidFill>
                  <a:schemeClr val="bg1"/>
                </a:solidFill>
                <a:latin typeface="Segoe UI Semilight" charset="0"/>
                <a:cs typeface="Segoe UI Semilight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 defTabSz="913760">
              <a:spcBef>
                <a:spcPts val="999"/>
              </a:spcBef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52477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064" y="2084173"/>
            <a:ext cx="11645937" cy="1270028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3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0017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F308F6-277D-4907-8B84-469082083A5E}"/>
              </a:ext>
            </a:extLst>
          </p:cNvPr>
          <p:cNvSpPr/>
          <p:nvPr userDrawn="1"/>
        </p:nvSpPr>
        <p:spPr>
          <a:xfrm>
            <a:off x="0" y="0"/>
            <a:ext cx="52870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723EC-4AC1-42C1-8097-95B60B661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65" y="289511"/>
            <a:ext cx="4717784" cy="1046440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3198" b="0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defTabSz="91376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2886AA-A156-4EC6-A1EA-17C1BB0CF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065" y="2314246"/>
            <a:ext cx="4544728" cy="404845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00"/>
              </a:spcBef>
              <a:spcAft>
                <a:spcPts val="1199"/>
              </a:spcAft>
              <a:defRPr lang="en-US" sz="1399" spc="100" smtClean="0">
                <a:solidFill>
                  <a:schemeClr val="bg1"/>
                </a:solidFill>
                <a:latin typeface="Segoe UI Semilight" charset="0"/>
                <a:cs typeface="Segoe UI Semilight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 defTabSz="913760">
              <a:spcBef>
                <a:spcPts val="999"/>
              </a:spcBef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576195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84063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692" tIns="45692" rIns="45692" bIns="456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46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064" y="1197323"/>
            <a:ext cx="11645936" cy="1956973"/>
          </a:xfrm>
        </p:spPr>
        <p:txBody>
          <a:bodyPr/>
          <a:lstStyle>
            <a:lvl1pPr marL="0" indent="0">
              <a:buNone/>
              <a:defRPr sz="3233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48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68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795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57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369009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064" y="1189178"/>
            <a:ext cx="11645937" cy="2241704"/>
          </a:xfrm>
        </p:spPr>
        <p:txBody>
          <a:bodyPr>
            <a:spAutoFit/>
          </a:bodyPr>
          <a:lstStyle>
            <a:lvl1pPr>
              <a:defRPr sz="352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81236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933200" y="3233721"/>
            <a:ext cx="5630660" cy="390556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538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637" y="4000221"/>
            <a:ext cx="11422306" cy="2476407"/>
          </a:xfrm>
        </p:spPr>
        <p:txBody>
          <a:bodyPr anchor="b">
            <a:noAutofit/>
          </a:bodyPr>
          <a:lstStyle>
            <a:lvl1pPr algn="l">
              <a:defRPr sz="6346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1959" y="381612"/>
            <a:ext cx="11421824" cy="1142440"/>
          </a:xfrm>
        </p:spPr>
        <p:txBody>
          <a:bodyPr anchor="t">
            <a:noAutofit/>
          </a:bodyPr>
          <a:lstStyle>
            <a:lvl1pPr algn="l">
              <a:defRPr lang="en-US" sz="423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2820" y="3238504"/>
            <a:ext cx="2630124" cy="380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8B09F6-7A45-4426-A08D-447F920F530E}"/>
              </a:ext>
            </a:extLst>
          </p:cNvPr>
          <p:cNvSpPr txBox="1"/>
          <p:nvPr userDrawn="1"/>
        </p:nvSpPr>
        <p:spPr>
          <a:xfrm>
            <a:off x="187375" y="6525344"/>
            <a:ext cx="2173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#831</a:t>
            </a:r>
            <a:r>
              <a:rPr lang="en-AU" sz="1200" b="1" baseline="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 | South Island 2019</a:t>
            </a:r>
            <a:endParaRPr lang="en-AU" sz="1200" b="1" dirty="0">
              <a:solidFill>
                <a:schemeClr val="accent1"/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349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F308F6-277D-4907-8B84-469082083A5E}"/>
              </a:ext>
            </a:extLst>
          </p:cNvPr>
          <p:cNvSpPr/>
          <p:nvPr userDrawn="1"/>
        </p:nvSpPr>
        <p:spPr>
          <a:xfrm>
            <a:off x="0" y="0"/>
            <a:ext cx="52870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723EC-4AC1-42C1-8097-95B60B661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65" y="289511"/>
            <a:ext cx="4717784" cy="1046440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2798" b="0" kern="1200" cap="all" spc="5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Segoe UI Semilight" charset="0"/>
                <a:ea typeface="+mn-ea"/>
                <a:cs typeface="Segoe UI Semilight" charset="0"/>
              </a:defRPr>
            </a:lvl1pPr>
          </a:lstStyle>
          <a:p>
            <a:pPr marL="0" lvl="0" algn="l" defTabSz="91376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2886AA-A156-4EC6-A1EA-17C1BB0CF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065" y="2314246"/>
            <a:ext cx="4544728" cy="404845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00"/>
              </a:spcBef>
              <a:spcAft>
                <a:spcPts val="1199"/>
              </a:spcAft>
              <a:defRPr lang="en-US" sz="1399" spc="100" smtClean="0">
                <a:solidFill>
                  <a:schemeClr val="bg1"/>
                </a:solidFill>
                <a:latin typeface="Segoe UI Semilight" charset="0"/>
                <a:cs typeface="Segoe UI Semilight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 defTabSz="913760">
              <a:spcBef>
                <a:spcPts val="999"/>
              </a:spcBef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2821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1959" y="381612"/>
            <a:ext cx="11421824" cy="1142440"/>
          </a:xfrm>
          <a:ln>
            <a:noFill/>
          </a:ln>
        </p:spPr>
        <p:txBody>
          <a:bodyPr anchor="t">
            <a:noAutofit/>
          </a:bodyPr>
          <a:lstStyle>
            <a:lvl1pPr algn="l">
              <a:defRPr lang="en-US" sz="423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Evaluations: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431632" y="2359042"/>
            <a:ext cx="7445736" cy="1979818"/>
          </a:xfrm>
          <a:prstGeom prst="rect">
            <a:avLst/>
          </a:prstGeom>
        </p:spPr>
        <p:txBody>
          <a:bodyPr vert="horz" lIns="0" tIns="36265" rIns="72530" bIns="36265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500" b="0" i="0" kern="1200" baseline="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1428" b="1" dirty="0">
                <a:solidFill>
                  <a:schemeClr val="accent1">
                    <a:lumMod val="75000"/>
                  </a:schemeClr>
                </a:solidFill>
              </a:rPr>
              <a:t>Please complete the evaluation forms for each session you attend.</a:t>
            </a:r>
          </a:p>
          <a:p>
            <a:endParaRPr lang="en-US" sz="1428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428" b="1" dirty="0">
                <a:solidFill>
                  <a:schemeClr val="accent1">
                    <a:lumMod val="75000"/>
                  </a:schemeClr>
                </a:solidFill>
              </a:rPr>
              <a:t>You received these</a:t>
            </a:r>
            <a:r>
              <a:rPr lang="en-US" sz="1428" b="1" baseline="0" dirty="0">
                <a:solidFill>
                  <a:schemeClr val="accent1">
                    <a:lumMod val="75000"/>
                  </a:schemeClr>
                </a:solidFill>
              </a:rPr>
              <a:t> in your welcome pack first thing this morning from registration.</a:t>
            </a:r>
          </a:p>
          <a:p>
            <a:r>
              <a:rPr lang="en-US" sz="1428" b="1" baseline="0" dirty="0">
                <a:solidFill>
                  <a:schemeClr val="accent1">
                    <a:lumMod val="75000"/>
                  </a:schemeClr>
                </a:solidFill>
              </a:rPr>
              <a:t>Please put them in the evaluations box on your wait out after this session.</a:t>
            </a:r>
          </a:p>
          <a:p>
            <a:endParaRPr lang="en-US" sz="1428" b="1" baseline="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428" b="1" baseline="0" dirty="0">
                <a:solidFill>
                  <a:schemeClr val="accent1">
                    <a:lumMod val="75000"/>
                  </a:schemeClr>
                </a:solidFill>
              </a:rPr>
              <a:t>There are evaluation prizes at the end of the day for completed evaluation forms.</a:t>
            </a:r>
            <a:endParaRPr lang="en-US" sz="1428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494" y="3756558"/>
            <a:ext cx="1722592" cy="2227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279342-1642-4246-8B6E-7F88019839B9}"/>
              </a:ext>
            </a:extLst>
          </p:cNvPr>
          <p:cNvSpPr txBox="1"/>
          <p:nvPr userDrawn="1"/>
        </p:nvSpPr>
        <p:spPr>
          <a:xfrm>
            <a:off x="115367" y="6487472"/>
            <a:ext cx="2173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#831</a:t>
            </a:r>
            <a:r>
              <a:rPr lang="en-AU" sz="1200" b="1" baseline="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 | South Island 2019</a:t>
            </a:r>
            <a:endParaRPr lang="en-AU" sz="1200" b="1" dirty="0">
              <a:solidFill>
                <a:schemeClr val="accent1"/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2311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4A1F2F-3398-4073-8560-3983CE301A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5194" y="2613851"/>
            <a:ext cx="2915420" cy="755201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1959" y="381613"/>
            <a:ext cx="11421824" cy="755201"/>
          </a:xfrm>
          <a:ln>
            <a:noFill/>
          </a:ln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Thank you to our sponsors: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F27F7E-87F6-40E1-AAD6-EF1D67CE2F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4388" y="3845086"/>
            <a:ext cx="2117031" cy="1049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AB32C7-1E41-45A8-A29F-46AF78226B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5884" y="3132888"/>
            <a:ext cx="4010583" cy="1142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DB75B7-D601-4460-B634-10C51845C83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56718" y="4695687"/>
            <a:ext cx="2891827" cy="6581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2F865-E33D-4DBB-ADD0-1F0AC2FDAE6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150521" y="5624160"/>
            <a:ext cx="1230445" cy="6119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C74694-9991-4C03-A673-AD30ADD32E2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01353" y="1227299"/>
            <a:ext cx="4981356" cy="116402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E31A08A-3B4F-4FE8-B173-0887C7B30476}"/>
              </a:ext>
            </a:extLst>
          </p:cNvPr>
          <p:cNvSpPr txBox="1">
            <a:spLocks/>
          </p:cNvSpPr>
          <p:nvPr userDrawn="1"/>
        </p:nvSpPr>
        <p:spPr>
          <a:xfrm>
            <a:off x="3773397" y="6540686"/>
            <a:ext cx="5830157" cy="253638"/>
          </a:xfrm>
          <a:prstGeom prst="rect">
            <a:avLst/>
          </a:prstGeom>
        </p:spPr>
        <p:txBody>
          <a:bodyPr vert="horz" lIns="0" tIns="36289" rIns="72579" bIns="36289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500" b="0" i="0" kern="1200" baseline="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1693" b="1" dirty="0">
                <a:solidFill>
                  <a:schemeClr val="tx1"/>
                </a:solidFill>
              </a:rPr>
              <a:t>Please make sure you visit our fantastic sponsors.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5AA395-A874-4C40-B7FE-3DBC053A159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876140" y="3593532"/>
            <a:ext cx="3815879" cy="43814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D09F38-3837-4F27-8A11-D87429CC8C3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160313" y="4669985"/>
            <a:ext cx="3247535" cy="7192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04B810-2ADD-5A44-B3E1-15ADDD4275B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39368" y="5589320"/>
            <a:ext cx="3647100" cy="681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5B6CAB-33B7-604D-B8FF-78ABCFA184F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083542" y="5502835"/>
            <a:ext cx="2420145" cy="7332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DA1EE4-F7A1-484C-B07D-8168B975F436}"/>
              </a:ext>
            </a:extLst>
          </p:cNvPr>
          <p:cNvSpPr txBox="1"/>
          <p:nvPr userDrawn="1"/>
        </p:nvSpPr>
        <p:spPr>
          <a:xfrm>
            <a:off x="107429" y="6536359"/>
            <a:ext cx="2173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#831</a:t>
            </a:r>
            <a:r>
              <a:rPr lang="en-AU" sz="1200" b="1" baseline="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 | South Island 2019</a:t>
            </a:r>
            <a:endParaRPr lang="en-AU" sz="1200" b="1" dirty="0">
              <a:solidFill>
                <a:schemeClr val="accent1"/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098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49355-8AB6-6842-9A9F-39E11374B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008" y="1122363"/>
            <a:ext cx="9138047" cy="2387600"/>
          </a:xfrm>
        </p:spPr>
        <p:txBody>
          <a:bodyPr anchor="b"/>
          <a:lstStyle>
            <a:lvl1pPr algn="ctr"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E871A2-3CEC-8E47-BB2C-3C58024CE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008" y="3602038"/>
            <a:ext cx="9138047" cy="1655762"/>
          </a:xfrm>
        </p:spPr>
        <p:txBody>
          <a:bodyPr/>
          <a:lstStyle>
            <a:lvl1pPr marL="0" indent="0" algn="ctr">
              <a:buNone/>
              <a:defRPr sz="2398"/>
            </a:lvl1pPr>
            <a:lvl2pPr marL="456880" indent="0" algn="ctr">
              <a:buNone/>
              <a:defRPr sz="1999"/>
            </a:lvl2pPr>
            <a:lvl3pPr marL="913760" indent="0" algn="ctr">
              <a:buNone/>
              <a:defRPr sz="1799"/>
            </a:lvl3pPr>
            <a:lvl4pPr marL="1370640" indent="0" algn="ctr">
              <a:buNone/>
              <a:defRPr sz="1599"/>
            </a:lvl4pPr>
            <a:lvl5pPr marL="1827520" indent="0" algn="ctr">
              <a:buNone/>
              <a:defRPr sz="1599"/>
            </a:lvl5pPr>
            <a:lvl6pPr marL="2284400" indent="0" algn="ctr">
              <a:buNone/>
              <a:defRPr sz="1599"/>
            </a:lvl6pPr>
            <a:lvl7pPr marL="2741280" indent="0" algn="ctr">
              <a:buNone/>
              <a:defRPr sz="1599"/>
            </a:lvl7pPr>
            <a:lvl8pPr marL="3198160" indent="0" algn="ctr">
              <a:buNone/>
              <a:defRPr sz="1599"/>
            </a:lvl8pPr>
            <a:lvl9pPr marL="3655040" indent="0" algn="ctr">
              <a:buNone/>
              <a:defRPr sz="159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5E890-29C8-4641-A73E-2719DCA4B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8800-9C86-414A-8295-29A3F7388D21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5B1E4-4296-3F4F-A0E6-60CD0ACA0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25E9-1375-A647-87E0-1B12A3EA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64E4F-A8B5-B44C-8448-E1510FE30B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69B9F-95E9-3545-94CA-578EBAD1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9B58-ACB6-FC41-ADBE-D0A1AAA9A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32293-B55D-0246-8A73-45BC49ADB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8800-9C86-414A-8295-29A3F7388D21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867F1-4940-484E-85FE-A68139003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94F05-B6E6-1242-8209-A83B11DE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64E4F-A8B5-B44C-8448-E1510FE30B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AF95E-AB71-804A-B7E6-67FC4D005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09" y="1709739"/>
            <a:ext cx="10508754" cy="2852737"/>
          </a:xfrm>
        </p:spPr>
        <p:txBody>
          <a:bodyPr anchor="b"/>
          <a:lstStyle>
            <a:lvl1pPr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2324F-24E1-EB43-BA13-0CD9D8BA2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09" y="4589464"/>
            <a:ext cx="10508754" cy="1500187"/>
          </a:xfrm>
        </p:spPr>
        <p:txBody>
          <a:bodyPr/>
          <a:lstStyle>
            <a:lvl1pPr marL="0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1pPr>
            <a:lvl2pPr marL="456880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3760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064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4pPr>
            <a:lvl5pPr marL="182752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5pPr>
            <a:lvl6pPr marL="228440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6pPr>
            <a:lvl7pPr marL="274128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7pPr>
            <a:lvl8pPr marL="319816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8pPr>
            <a:lvl9pPr marL="365504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D915A-5CD3-8F41-B73F-D88B6E206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8800-9C86-414A-8295-29A3F7388D21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3E06B-0F50-6F41-9A52-5B5D335E4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1A5B4-80D6-234E-B6BD-23BA63E26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64E4F-A8B5-B44C-8448-E1510FE30BA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E34BF2-3208-344D-AA36-4DBCA76BE9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23" y="548680"/>
            <a:ext cx="2084437" cy="208443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01B07F-F64A-8343-8516-F93F2C46C7D3}"/>
              </a:ext>
            </a:extLst>
          </p:cNvPr>
          <p:cNvSpPr/>
          <p:nvPr userDrawn="1"/>
        </p:nvSpPr>
        <p:spPr>
          <a:xfrm>
            <a:off x="3617126" y="1285860"/>
            <a:ext cx="7234338" cy="4643470"/>
          </a:xfrm>
          <a:prstGeom prst="roundRect">
            <a:avLst>
              <a:gd name="adj" fmla="val 76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2B2F2-73A3-D640-9C4C-F1BECEE891C1}"/>
              </a:ext>
            </a:extLst>
          </p:cNvPr>
          <p:cNvSpPr txBox="1"/>
          <p:nvPr userDrawn="1"/>
        </p:nvSpPr>
        <p:spPr>
          <a:xfrm>
            <a:off x="1308941" y="4077072"/>
            <a:ext cx="1580882" cy="65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Video</a:t>
            </a:r>
            <a:endParaRPr lang="en-IN" sz="40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1D7BB-DC42-2643-93B8-7875FA89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4620A-502D-0B42-9526-724B7BC09F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654" y="1825625"/>
            <a:ext cx="5178227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224B4-A8DD-0B45-BEC2-E1E1C1E02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8182" y="1825625"/>
            <a:ext cx="5178227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A955A-5A18-CA44-BBCB-A2A99B96F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8800-9C86-414A-8295-29A3F7388D21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8D169-039F-6049-9F7E-8F17052FD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1C78E-D94A-7A43-8AA1-EAF764633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64E4F-A8B5-B44C-8448-E1510FE30B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2DA2E-5CCF-5840-BADB-EFECD218D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41" y="365126"/>
            <a:ext cx="10508754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915B0-7D09-CC4C-AB41-38ED1DB39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242" y="1681163"/>
            <a:ext cx="5154429" cy="82391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880" indent="0">
              <a:buNone/>
              <a:defRPr sz="1999" b="1"/>
            </a:lvl2pPr>
            <a:lvl3pPr marL="913760" indent="0">
              <a:buNone/>
              <a:defRPr sz="1799" b="1"/>
            </a:lvl3pPr>
            <a:lvl4pPr marL="1370640" indent="0">
              <a:buNone/>
              <a:defRPr sz="1599" b="1"/>
            </a:lvl4pPr>
            <a:lvl5pPr marL="1827520" indent="0">
              <a:buNone/>
              <a:defRPr sz="1599" b="1"/>
            </a:lvl5pPr>
            <a:lvl6pPr marL="2284400" indent="0">
              <a:buNone/>
              <a:defRPr sz="1599" b="1"/>
            </a:lvl6pPr>
            <a:lvl7pPr marL="2741280" indent="0">
              <a:buNone/>
              <a:defRPr sz="1599" b="1"/>
            </a:lvl7pPr>
            <a:lvl8pPr marL="3198160" indent="0">
              <a:buNone/>
              <a:defRPr sz="1599" b="1"/>
            </a:lvl8pPr>
            <a:lvl9pPr marL="3655040" indent="0">
              <a:buNone/>
              <a:defRPr sz="15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91BF6-E99F-7242-AB3E-D92B469B8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242" y="2505075"/>
            <a:ext cx="515442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EF285-42B4-6E41-9C49-E57E5CB012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8182" y="1681163"/>
            <a:ext cx="5179814" cy="82391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880" indent="0">
              <a:buNone/>
              <a:defRPr sz="1999" b="1"/>
            </a:lvl2pPr>
            <a:lvl3pPr marL="913760" indent="0">
              <a:buNone/>
              <a:defRPr sz="1799" b="1"/>
            </a:lvl3pPr>
            <a:lvl4pPr marL="1370640" indent="0">
              <a:buNone/>
              <a:defRPr sz="1599" b="1"/>
            </a:lvl4pPr>
            <a:lvl5pPr marL="1827520" indent="0">
              <a:buNone/>
              <a:defRPr sz="1599" b="1"/>
            </a:lvl5pPr>
            <a:lvl6pPr marL="2284400" indent="0">
              <a:buNone/>
              <a:defRPr sz="1599" b="1"/>
            </a:lvl6pPr>
            <a:lvl7pPr marL="2741280" indent="0">
              <a:buNone/>
              <a:defRPr sz="1599" b="1"/>
            </a:lvl7pPr>
            <a:lvl8pPr marL="3198160" indent="0">
              <a:buNone/>
              <a:defRPr sz="1599" b="1"/>
            </a:lvl8pPr>
            <a:lvl9pPr marL="3655040" indent="0">
              <a:buNone/>
              <a:defRPr sz="15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FF119B-DBA2-C14C-98D0-C64BEC1B1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8182" y="2505075"/>
            <a:ext cx="517981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0671FD-7B65-0A4A-A4BE-DE3E99427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8800-9C86-414A-8295-29A3F7388D21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A01232-D74E-2444-B9E5-A9D2AD436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8712E7-1949-6541-A843-C108A34CA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64E4F-A8B5-B44C-8448-E1510FE30B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B5B35-BF31-1E44-B10D-C425A0EB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5837F-36D6-C745-B6F2-18951CE9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8800-9C86-414A-8295-29A3F7388D21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FF513-03BF-6A46-9784-468BC981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D736F-149B-4644-B549-DEF218B07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64E4F-A8B5-B44C-8448-E1510FE30B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3C2B29-7A62-4240-B3C9-3A30B142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8800-9C86-414A-8295-29A3F7388D21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D7588F-5F24-2940-8FD7-E175A14D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98AB8-EA49-DE45-8B5E-A4D91EF7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64E4F-A8B5-B44C-8448-E1510FE30B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0E49C-578E-6E4C-9D79-CAFE8B5D7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42" y="457200"/>
            <a:ext cx="3929677" cy="1600200"/>
          </a:xfrm>
        </p:spPr>
        <p:txBody>
          <a:bodyPr anchor="b"/>
          <a:lstStyle>
            <a:lvl1pPr>
              <a:defRPr sz="31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12DB4-9704-E24B-B055-E7D732B8F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814" y="987426"/>
            <a:ext cx="6168182" cy="4873625"/>
          </a:xfrm>
        </p:spPr>
        <p:txBody>
          <a:bodyPr/>
          <a:lstStyle>
            <a:lvl1pPr>
              <a:defRPr sz="3198"/>
            </a:lvl1pPr>
            <a:lvl2pPr>
              <a:defRPr sz="2798"/>
            </a:lvl2pPr>
            <a:lvl3pPr>
              <a:defRPr sz="2398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FECF6-D46A-1A4F-B274-104017E1F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242" y="2057400"/>
            <a:ext cx="3929677" cy="3811588"/>
          </a:xfrm>
        </p:spPr>
        <p:txBody>
          <a:bodyPr/>
          <a:lstStyle>
            <a:lvl1pPr marL="0" indent="0">
              <a:buNone/>
              <a:defRPr sz="1599"/>
            </a:lvl1pPr>
            <a:lvl2pPr marL="456880" indent="0">
              <a:buNone/>
              <a:defRPr sz="1399"/>
            </a:lvl2pPr>
            <a:lvl3pPr marL="913760" indent="0">
              <a:buNone/>
              <a:defRPr sz="1199"/>
            </a:lvl3pPr>
            <a:lvl4pPr marL="1370640" indent="0">
              <a:buNone/>
              <a:defRPr sz="999"/>
            </a:lvl4pPr>
            <a:lvl5pPr marL="1827520" indent="0">
              <a:buNone/>
              <a:defRPr sz="999"/>
            </a:lvl5pPr>
            <a:lvl6pPr marL="2284400" indent="0">
              <a:buNone/>
              <a:defRPr sz="999"/>
            </a:lvl6pPr>
            <a:lvl7pPr marL="2741280" indent="0">
              <a:buNone/>
              <a:defRPr sz="999"/>
            </a:lvl7pPr>
            <a:lvl8pPr marL="3198160" indent="0">
              <a:buNone/>
              <a:defRPr sz="999"/>
            </a:lvl8pPr>
            <a:lvl9pPr marL="3655040" indent="0">
              <a:buNone/>
              <a:defRPr sz="99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2BA59-D475-064A-B67C-96468D6A6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8800-9C86-414A-8295-29A3F7388D21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DE6CE-70E3-C649-8227-C0197BB24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936D2-706A-D640-BF8C-B36DD9A66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64E4F-A8B5-B44C-8448-E1510FE30B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3303993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4E2F5-2F03-C341-9245-A608A86C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42" y="457200"/>
            <a:ext cx="3929677" cy="1600200"/>
          </a:xfrm>
        </p:spPr>
        <p:txBody>
          <a:bodyPr anchor="b"/>
          <a:lstStyle>
            <a:lvl1pPr>
              <a:defRPr sz="31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40BBD-C154-A142-8A39-34E6E55C80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9814" y="987426"/>
            <a:ext cx="6168182" cy="4873625"/>
          </a:xfrm>
        </p:spPr>
        <p:txBody>
          <a:bodyPr/>
          <a:lstStyle>
            <a:lvl1pPr marL="0" indent="0">
              <a:buNone/>
              <a:defRPr sz="3198"/>
            </a:lvl1pPr>
            <a:lvl2pPr marL="456880" indent="0">
              <a:buNone/>
              <a:defRPr sz="2798"/>
            </a:lvl2pPr>
            <a:lvl3pPr marL="913760" indent="0">
              <a:buNone/>
              <a:defRPr sz="2398"/>
            </a:lvl3pPr>
            <a:lvl4pPr marL="1370640" indent="0">
              <a:buNone/>
              <a:defRPr sz="1999"/>
            </a:lvl4pPr>
            <a:lvl5pPr marL="1827520" indent="0">
              <a:buNone/>
              <a:defRPr sz="1999"/>
            </a:lvl5pPr>
            <a:lvl6pPr marL="2284400" indent="0">
              <a:buNone/>
              <a:defRPr sz="1999"/>
            </a:lvl6pPr>
            <a:lvl7pPr marL="2741280" indent="0">
              <a:buNone/>
              <a:defRPr sz="1999"/>
            </a:lvl7pPr>
            <a:lvl8pPr marL="3198160" indent="0">
              <a:buNone/>
              <a:defRPr sz="1999"/>
            </a:lvl8pPr>
            <a:lvl9pPr marL="3655040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6D89C-796F-E844-835D-0E40E2611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242" y="2057400"/>
            <a:ext cx="3929677" cy="3811588"/>
          </a:xfrm>
        </p:spPr>
        <p:txBody>
          <a:bodyPr/>
          <a:lstStyle>
            <a:lvl1pPr marL="0" indent="0">
              <a:buNone/>
              <a:defRPr sz="1599"/>
            </a:lvl1pPr>
            <a:lvl2pPr marL="456880" indent="0">
              <a:buNone/>
              <a:defRPr sz="1399"/>
            </a:lvl2pPr>
            <a:lvl3pPr marL="913760" indent="0">
              <a:buNone/>
              <a:defRPr sz="1199"/>
            </a:lvl3pPr>
            <a:lvl4pPr marL="1370640" indent="0">
              <a:buNone/>
              <a:defRPr sz="999"/>
            </a:lvl4pPr>
            <a:lvl5pPr marL="1827520" indent="0">
              <a:buNone/>
              <a:defRPr sz="999"/>
            </a:lvl5pPr>
            <a:lvl6pPr marL="2284400" indent="0">
              <a:buNone/>
              <a:defRPr sz="999"/>
            </a:lvl6pPr>
            <a:lvl7pPr marL="2741280" indent="0">
              <a:buNone/>
              <a:defRPr sz="999"/>
            </a:lvl7pPr>
            <a:lvl8pPr marL="3198160" indent="0">
              <a:buNone/>
              <a:defRPr sz="999"/>
            </a:lvl8pPr>
            <a:lvl9pPr marL="3655040" indent="0">
              <a:buNone/>
              <a:defRPr sz="99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47A72-8D2F-3E4E-BB0D-501C2D768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8800-9C86-414A-8295-29A3F7388D21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64C20-D4D9-CB42-9A77-9A88D2EA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7C75B-1DC1-A64A-BD57-C6D5D0675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64E4F-A8B5-B44C-8448-E1510FE30B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7EB46-E6A4-6A49-8194-0C543CBA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DAB73-1D0C-644D-8AB7-BECE351E1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17ABF-DAB4-2940-90E2-FCD87E330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8800-9C86-414A-8295-29A3F7388D21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1E21D-187F-6542-8F0A-48A7D5ADD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90F32-0B3B-B041-B79E-9404C92B9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64E4F-A8B5-B44C-8448-E1510FE30B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0E6514-A27F-3247-8B07-8C53706958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19220" y="365125"/>
            <a:ext cx="2627189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B781D2-8659-454B-8BC2-898D31901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654" y="365125"/>
            <a:ext cx="772926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C79B9-A274-B742-A812-0BE1BB2C0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8800-9C86-414A-8295-29A3F7388D21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7698F-5D9A-D24A-B3CD-4F9A8116E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C1F96-A8E2-7344-AD05-0D78DA7E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64E4F-A8B5-B44C-8448-E1510FE30B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Dark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127" y="2084187"/>
            <a:ext cx="8958349" cy="1793090"/>
          </a:xfrm>
          <a:noFill/>
        </p:spPr>
        <p:txBody>
          <a:bodyPr lIns="146304" tIns="91440" rIns="146304" bIns="91440" anchor="t" anchorCtr="0"/>
          <a:lstStyle>
            <a:lvl1pPr>
              <a:defRPr sz="5290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126" y="3878574"/>
            <a:ext cx="7166668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67508" y="291070"/>
            <a:ext cx="3584921" cy="567015"/>
          </a:xfrm>
        </p:spPr>
        <p:txBody>
          <a:bodyPr lIns="182880" tIns="146304" rIns="182880" bIns="146304"/>
          <a:lstStyle>
            <a:lvl1pPr marL="0" indent="0">
              <a:buNone/>
              <a:defRPr sz="196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064" y="1189178"/>
            <a:ext cx="11645937" cy="201766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3940" indent="0">
              <a:buNone/>
              <a:defRPr/>
            </a:lvl3pPr>
            <a:lvl4pPr marL="447879" indent="0">
              <a:buNone/>
              <a:defRPr/>
            </a:lvl4pPr>
            <a:lvl5pPr marL="67181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0545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064" y="1189178"/>
            <a:ext cx="11645937" cy="201766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3940" indent="0">
              <a:buNone/>
              <a:defRPr/>
            </a:lvl3pPr>
            <a:lvl4pPr marL="447879" indent="0">
              <a:buNone/>
              <a:defRPr/>
            </a:lvl4pPr>
            <a:lvl5pPr marL="67181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97767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064" y="1189177"/>
            <a:ext cx="11645937" cy="2080826"/>
          </a:xfrm>
        </p:spPr>
        <p:txBody>
          <a:bodyPr>
            <a:spAutoFit/>
          </a:bodyPr>
          <a:lstStyle>
            <a:lvl1pPr>
              <a:defRPr sz="391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252154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064" y="1189177"/>
            <a:ext cx="11645937" cy="2080826"/>
          </a:xfrm>
        </p:spPr>
        <p:txBody>
          <a:bodyPr>
            <a:spAutoFit/>
          </a:bodyPr>
          <a:lstStyle>
            <a:lvl1pPr>
              <a:defRPr sz="391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41190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065" y="289512"/>
            <a:ext cx="11648252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066" y="1189178"/>
            <a:ext cx="11645935" cy="207428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0521" y="2991319"/>
            <a:ext cx="6858623" cy="87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9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2" r:id="rId29"/>
    <p:sldLayoutId id="2147483703" r:id="rId30"/>
    <p:sldLayoutId id="2147483663" r:id="rId31"/>
    <p:sldLayoutId id="2147483651" r:id="rId32"/>
    <p:sldLayoutId id="2147483664" r:id="rId33"/>
    <p:sldLayoutId id="2147483667" r:id="rId34"/>
    <p:sldLayoutId id="2147483669" r:id="rId35"/>
    <p:sldLayoutId id="2147483670" r:id="rId36"/>
    <p:sldLayoutId id="2147483700" r:id="rId37"/>
    <p:sldLayoutId id="2147483701" r:id="rId38"/>
    <p:sldLayoutId id="2147483742" r:id="rId39"/>
    <p:sldLayoutId id="2147483744" r:id="rId40"/>
    <p:sldLayoutId id="2147483745" r:id="rId41"/>
  </p:sldLayoutIdLst>
  <p:transition>
    <p:fade/>
  </p:transition>
  <p:txStyles>
    <p:titleStyle>
      <a:lvl1pPr algn="l" defTabSz="913727" rtl="0" eaLnBrk="1" latinLnBrk="0" hangingPunct="1">
        <a:lnSpc>
          <a:spcPct val="90000"/>
        </a:lnSpc>
        <a:spcBef>
          <a:spcPct val="0"/>
        </a:spcBef>
        <a:buNone/>
        <a:defRPr lang="en-US" sz="4797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5910" marR="0" indent="-335910" algn="l" defTabSz="91372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78D7"/>
        </a:buClr>
        <a:buSzPct val="90000"/>
        <a:buFont typeface="Arial" pitchFamily="34" charset="0"/>
        <a:buChar char="•"/>
        <a:tabLst/>
        <a:defRPr sz="399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290" marR="0" indent="-236380" algn="l" defTabSz="91372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78D7"/>
        </a:buClr>
        <a:buSzPct val="90000"/>
        <a:buFont typeface="Arial" pitchFamily="34" charset="0"/>
        <a:buChar char="•"/>
        <a:tabLst/>
        <a:defRPr sz="23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3789" marR="0" indent="-223940" algn="l" defTabSz="91372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78D7"/>
        </a:buClr>
        <a:buSzPct val="90000"/>
        <a:buFont typeface="Arial" pitchFamily="34" charset="0"/>
        <a:buChar char="•"/>
        <a:tabLst/>
        <a:defRPr sz="1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7729" marR="0" indent="-223940" algn="l" defTabSz="91372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78D7"/>
        </a:buClr>
        <a:buSzPct val="90000"/>
        <a:buFont typeface="Arial" pitchFamily="34" charset="0"/>
        <a:buChar char="•"/>
        <a:tabLst/>
        <a:defRPr sz="17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668" marR="0" indent="-223940" algn="l" defTabSz="91372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78D7"/>
        </a:buClr>
        <a:buSzPct val="90000"/>
        <a:buFont typeface="Arial" pitchFamily="34" charset="0"/>
        <a:buChar char="•"/>
        <a:tabLst/>
        <a:defRPr sz="17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2749" indent="-228432" algn="l" defTabSz="913727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69613" indent="-228432" algn="l" defTabSz="913727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6477" indent="-228432" algn="l" defTabSz="913727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3341" indent="-228432" algn="l" defTabSz="913727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2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6863" algn="l" defTabSz="91372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3727" algn="l" defTabSz="91372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0590" algn="l" defTabSz="91372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7454" algn="l" defTabSz="91372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4318" algn="l" defTabSz="91372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1181" algn="l" defTabSz="91372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8044" algn="l" defTabSz="91372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4909" algn="l" defTabSz="91372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87A580-C511-1947-A875-DB7FD194C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55" y="365126"/>
            <a:ext cx="105087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B3CFD-8BAB-484E-B3DA-6CBD6E5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655" y="1825625"/>
            <a:ext cx="105087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CCE74-8490-334A-A1CC-38C9CAF735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654" y="6356351"/>
            <a:ext cx="27414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B8800-9C86-414A-8295-29A3F7388D21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5C6A0-DC47-8546-850B-0577FC163A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5971" y="6356351"/>
            <a:ext cx="41121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DD0D8-696A-5D40-B901-D4540D3935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4995" y="6356351"/>
            <a:ext cx="27414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64E4F-A8B5-B44C-8448-E1510FE30BA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B16B8-4D44-0F41-92D2-4AA5B1A2237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0521" y="2991319"/>
            <a:ext cx="6858623" cy="87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7" r:id="rId12"/>
  </p:sldLayoutIdLst>
  <p:transition>
    <p:fade/>
  </p:transition>
  <p:txStyles>
    <p:titleStyle>
      <a:lvl1pPr algn="l" defTabSz="913760" rtl="0" eaLnBrk="1" latinLnBrk="0" hangingPunct="1">
        <a:lnSpc>
          <a:spcPct val="90000"/>
        </a:lnSpc>
        <a:spcBef>
          <a:spcPct val="0"/>
        </a:spcBef>
        <a:buNone/>
        <a:defRPr sz="43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40" indent="-228440" algn="l" defTabSz="913760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320" indent="-228440" algn="l" defTabSz="9137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142200" indent="-228440" algn="l" defTabSz="9137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080" indent="-228440" algn="l" defTabSz="9137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5960" indent="-228440" algn="l" defTabSz="9137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2840" indent="-228440" algn="l" defTabSz="9137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720" indent="-228440" algn="l" defTabSz="9137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600" indent="-228440" algn="l" defTabSz="9137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480" indent="-228440" algn="l" defTabSz="91376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880" algn="l" defTabSz="9137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760" algn="l" defTabSz="9137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640" algn="l" defTabSz="9137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520" algn="l" defTabSz="9137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400" algn="l" defTabSz="9137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280" algn="l" defTabSz="9137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160" algn="l" defTabSz="9137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040" algn="l" defTabSz="9137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9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tiff"/><Relationship Id="rId5" Type="http://schemas.openxmlformats.org/officeDocument/2006/relationships/image" Target="../media/image21.png"/><Relationship Id="rId10" Type="http://schemas.openxmlformats.org/officeDocument/2006/relationships/image" Target="../media/image19.wmf"/><Relationship Id="rId4" Type="http://schemas.openxmlformats.org/officeDocument/2006/relationships/image" Target="../media/image20.png"/><Relationship Id="rId9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batools.io/blog/" TargetMode="External"/><Relationship Id="rId2" Type="http://schemas.openxmlformats.org/officeDocument/2006/relationships/hyperlink" Target="https://dbatools.io/commands/" TargetMode="External"/><Relationship Id="rId1" Type="http://schemas.openxmlformats.org/officeDocument/2006/relationships/slideLayout" Target="../slideLayouts/slideLayout43.xml"/><Relationship Id="rId5" Type="http://schemas.openxmlformats.org/officeDocument/2006/relationships/hyperlink" Target="https://sqlbits.com/Sessions/Event18/Simplifying_Disaster_Recovery_using_dbatools" TargetMode="External"/><Relationship Id="rId4" Type="http://schemas.openxmlformats.org/officeDocument/2006/relationships/hyperlink" Target="https://sqlbits.com/Sessions/Event17/Simplifying_XEvents_Management_with_dbatool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637" y="1412776"/>
            <a:ext cx="11422306" cy="5063853"/>
          </a:xfrm>
        </p:spPr>
        <p:txBody>
          <a:bodyPr/>
          <a:lstStyle/>
          <a:p>
            <a:pPr algn="ctr"/>
            <a:r>
              <a:rPr lang="en-US" b="1" dirty="0" err="1"/>
              <a:t>dbatools</a:t>
            </a:r>
            <a:r>
              <a:rPr lang="en-US" b="1" dirty="0"/>
              <a:t> 1.0 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/>
              <a:t>Updated, Cross Platform and ready for Production use.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Patrick Flynn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688CC47-F570-41AF-89C8-A1999D25E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717981"/>
              </p:ext>
            </p:extLst>
          </p:nvPr>
        </p:nvGraphicFramePr>
        <p:xfrm>
          <a:off x="11492631" y="6309320"/>
          <a:ext cx="469984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Image" r:id="rId3" imgW="2279520" imgH="1310400" progId="Photoshop.Image.18">
                  <p:embed/>
                </p:oleObj>
              </mc:Choice>
              <mc:Fallback>
                <p:oleObj name="Image" r:id="rId3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92631" y="6309320"/>
                        <a:ext cx="469984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F89C3EC-11D1-4067-AD21-6257E4EED30B}"/>
              </a:ext>
            </a:extLst>
          </p:cNvPr>
          <p:cNvSpPr/>
          <p:nvPr/>
        </p:nvSpPr>
        <p:spPr>
          <a:xfrm rot="2988543">
            <a:off x="6577252" y="1747277"/>
            <a:ext cx="25010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Almost</a:t>
            </a:r>
          </a:p>
        </p:txBody>
      </p:sp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 to our sponsors:</a:t>
            </a:r>
            <a:endParaRPr lang="en-A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7E7E076-BDCA-4C4E-8B74-CDCF8259B4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262416"/>
              </p:ext>
            </p:extLst>
          </p:nvPr>
        </p:nvGraphicFramePr>
        <p:xfrm>
          <a:off x="11492631" y="6309320"/>
          <a:ext cx="469984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Image" r:id="rId3" imgW="2279520" imgH="1310400" progId="Photoshop.Image.18">
                  <p:embed/>
                </p:oleObj>
              </mc:Choice>
              <mc:Fallback>
                <p:oleObj name="Image" r:id="rId3" imgW="2279520" imgH="1310400" progId="Photoshop.Image.18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688CC47-F570-41AF-89C8-A1999D25E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92631" y="6309320"/>
                        <a:ext cx="469984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7227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Evaluations:</a:t>
            </a:r>
            <a:endParaRPr lang="en-A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E95BF82-BA67-4627-94EA-6FACB0363F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262416"/>
              </p:ext>
            </p:extLst>
          </p:nvPr>
        </p:nvGraphicFramePr>
        <p:xfrm>
          <a:off x="11492631" y="6309320"/>
          <a:ext cx="469984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Image" r:id="rId3" imgW="2279520" imgH="1310400" progId="Photoshop.Image.18">
                  <p:embed/>
                </p:oleObj>
              </mc:Choice>
              <mc:Fallback>
                <p:oleObj name="Image" r:id="rId3" imgW="2279520" imgH="1310400" progId="Photoshop.Image.18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688CC47-F570-41AF-89C8-A1999D25E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92631" y="6309320"/>
                        <a:ext cx="469984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66513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037" y="2701922"/>
            <a:ext cx="4399411" cy="761472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Patrick Flynn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sz="2538" dirty="0">
                <a:solidFill>
                  <a:schemeClr val="bg1"/>
                </a:solidFill>
              </a:rPr>
              <a:t>SQL Server DBA Link Group</a:t>
            </a:r>
          </a:p>
        </p:txBody>
      </p:sp>
      <p:pic>
        <p:nvPicPr>
          <p:cNvPr id="6" name="Picture 3" descr="twitter.png">
            <a:extLst>
              <a:ext uri="{FF2B5EF4-FFF2-40B4-BE49-F238E27FC236}">
                <a16:creationId xmlns:a16="http://schemas.microsoft.com/office/drawing/2014/main" id="{F1A0D8C8-F8CE-6547-8D2C-D694C5F991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944" y="4649751"/>
            <a:ext cx="671782" cy="641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6FA936-393D-E243-8CA0-3F4D1911C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907" y="4604354"/>
            <a:ext cx="4120988" cy="561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99"/>
              </a:spcBef>
            </a:pPr>
            <a:r>
              <a:rPr lang="en-GB" sz="2798" dirty="0">
                <a:solidFill>
                  <a:schemeClr val="bg1"/>
                </a:solidFill>
              </a:rPr>
              <a:t> </a:t>
            </a:r>
            <a:r>
              <a:rPr lang="en-GB" sz="1692" dirty="0">
                <a:solidFill>
                  <a:schemeClr val="bg1"/>
                </a:solidFill>
              </a:rPr>
              <a:t>@</a:t>
            </a:r>
            <a:r>
              <a:rPr lang="en-GB" sz="1692" dirty="0"/>
              <a:t>sqllensman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D984D3E3-0C85-864A-9898-8117A00D6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420" y="5612304"/>
            <a:ext cx="1959323" cy="375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99"/>
              </a:spcBef>
            </a:pPr>
            <a:r>
              <a:rPr lang="en-GB" sz="1692" u="sng" dirty="0"/>
              <a:t>Patrick Flynn</a:t>
            </a:r>
            <a:endParaRPr lang="en-CA" sz="1692" dirty="0">
              <a:cs typeface="Proxima Nova Light" charset="0"/>
            </a:endParaRPr>
          </a:p>
        </p:txBody>
      </p:sp>
      <p:pic>
        <p:nvPicPr>
          <p:cNvPr id="10" name="Picture 9" descr="linkedin.png">
            <a:extLst>
              <a:ext uri="{FF2B5EF4-FFF2-40B4-BE49-F238E27FC236}">
                <a16:creationId xmlns:a16="http://schemas.microsoft.com/office/drawing/2014/main" id="{7AE2687F-FDDE-8E4C-954C-01336FC8A6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944" y="5505892"/>
            <a:ext cx="657621" cy="59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EE0993-7EBB-A84A-8F66-8264E84C04F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40352" y="3897682"/>
            <a:ext cx="644964" cy="64496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CDA1F24-84A5-F94D-8956-9588DE9B1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420" y="4000579"/>
            <a:ext cx="3577622" cy="375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99"/>
              </a:spcBef>
            </a:pPr>
            <a:r>
              <a:rPr lang="en-GB" sz="1692" dirty="0"/>
              <a:t>patrick@sqllensman.com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D38207-2C78-46C8-BC7F-190B60795D4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43" y="372722"/>
            <a:ext cx="2416738" cy="1736023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326891-F3DF-4BD4-BF42-D8AD9086B6C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6822" y="441503"/>
            <a:ext cx="2550999" cy="64726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D61A96-735F-4791-9054-B630E893C456}"/>
              </a:ext>
            </a:extLst>
          </p:cNvPr>
          <p:cNvSpPr/>
          <p:nvPr/>
        </p:nvSpPr>
        <p:spPr>
          <a:xfrm>
            <a:off x="7096799" y="2791083"/>
            <a:ext cx="5087264" cy="1557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904" dirty="0"/>
              <a:t>MCM – SQL Server 2008 </a:t>
            </a:r>
          </a:p>
          <a:p>
            <a:r>
              <a:rPr lang="en-AU" sz="1904" dirty="0"/>
              <a:t>MCSM – Data Platform</a:t>
            </a:r>
          </a:p>
          <a:p>
            <a:r>
              <a:rPr lang="en-AU" sz="1904" dirty="0"/>
              <a:t>Production DBA for 10+ years.</a:t>
            </a:r>
          </a:p>
          <a:p>
            <a:endParaRPr lang="en-AU" sz="1904" dirty="0"/>
          </a:p>
          <a:p>
            <a:r>
              <a:rPr lang="en-AU" sz="1904" dirty="0"/>
              <a:t>https://github.com/sqllensman/Presentations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E47E68C-33F2-4230-9C87-04246A0E00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262416"/>
              </p:ext>
            </p:extLst>
          </p:nvPr>
        </p:nvGraphicFramePr>
        <p:xfrm>
          <a:off x="11492631" y="6309320"/>
          <a:ext cx="469984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Image" r:id="rId9" imgW="2279520" imgH="1310400" progId="Photoshop.Image.18">
                  <p:embed/>
                </p:oleObj>
              </mc:Choice>
              <mc:Fallback>
                <p:oleObj name="Image" r:id="rId9" imgW="2279520" imgH="1310400" progId="Photoshop.Image.18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688CC47-F570-41AF-89C8-A1999D25E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492631" y="6309320"/>
                        <a:ext cx="469984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29438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0144-6175-4EE1-A785-9CC0DA28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7" y="2084187"/>
            <a:ext cx="9351296" cy="17930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 Semibold"/>
              </a:rPr>
              <a:t>DEMOS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5C3C3-EA31-4058-9039-DAE8A57EDD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534" y="2171764"/>
            <a:ext cx="4283393" cy="342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A984BF-7A48-4CB5-8E38-45C53DB1E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665" y="0"/>
            <a:ext cx="4939158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7348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53B3-2EBB-466D-9491-9F32B88B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dbatools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5D7AB-3F38-46B5-AACE-B84B4957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655" y="1484784"/>
            <a:ext cx="11159032" cy="4692179"/>
          </a:xfrm>
        </p:spPr>
        <p:txBody>
          <a:bodyPr>
            <a:normAutofit fontScale="92500"/>
          </a:bodyPr>
          <a:lstStyle/>
          <a:p>
            <a:r>
              <a:rPr lang="it-IT" dirty="0"/>
              <a:t>Main Site</a:t>
            </a:r>
          </a:p>
          <a:p>
            <a:pPr lvl="1"/>
            <a:r>
              <a:rPr lang="en-AU" dirty="0"/>
              <a:t>https://dbatools.io</a:t>
            </a:r>
          </a:p>
          <a:p>
            <a:r>
              <a:rPr lang="it-IT" dirty="0"/>
              <a:t>Getting Started</a:t>
            </a:r>
          </a:p>
          <a:p>
            <a:pPr lvl="1"/>
            <a:r>
              <a:rPr lang="en-AU" dirty="0"/>
              <a:t>https://dbatools.io</a:t>
            </a:r>
          </a:p>
          <a:p>
            <a:r>
              <a:rPr lang="it-IT" dirty="0"/>
              <a:t>Commands</a:t>
            </a:r>
          </a:p>
          <a:p>
            <a:pPr lvl="1"/>
            <a:r>
              <a:rPr lang="en-AU" dirty="0">
                <a:hlinkClick r:id="rId2"/>
              </a:rPr>
              <a:t>https://dbatools.io/commands/</a:t>
            </a:r>
            <a:endParaRPr lang="en-AU" dirty="0"/>
          </a:p>
          <a:p>
            <a:r>
              <a:rPr lang="en-US" dirty="0"/>
              <a:t>Blog</a:t>
            </a:r>
          </a:p>
          <a:p>
            <a:pPr lvl="1"/>
            <a:r>
              <a:rPr lang="en-AU" dirty="0">
                <a:hlinkClick r:id="rId3"/>
              </a:rPr>
              <a:t>https://dbatools.io/blog/</a:t>
            </a:r>
            <a:endParaRPr lang="en-AU" dirty="0"/>
          </a:p>
          <a:p>
            <a:r>
              <a:rPr lang="en-US" dirty="0"/>
              <a:t>Video</a:t>
            </a:r>
          </a:p>
          <a:p>
            <a:pPr lvl="1"/>
            <a:r>
              <a:rPr lang="en-AU" dirty="0">
                <a:hlinkClick r:id="rId4"/>
              </a:rPr>
              <a:t>https://sqlbits.com/Sessions/Event17/Simplifying_XEvents_Management_with_dbatools</a:t>
            </a:r>
            <a:endParaRPr lang="en-AU" dirty="0"/>
          </a:p>
          <a:p>
            <a:pPr lvl="1"/>
            <a:r>
              <a:rPr lang="en-AU" dirty="0">
                <a:hlinkClick r:id="rId5"/>
              </a:rPr>
              <a:t>https://sqlbits.com/Sessions/Event18/Simplifying_Disaster_Recovery_using_dbatools</a:t>
            </a:r>
            <a:endParaRPr lang="en-AU" dirty="0"/>
          </a:p>
          <a:p>
            <a:pPr marL="456880" lvl="1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609207" lvl="1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494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2A5F716-98EF-42EF-A471-87C6DFDCC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406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7687D8-4EF1-4EF2-BF7E-74BB4A3D1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2500" y="2300932"/>
            <a:ext cx="4415880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2" name="Content Placeholder 3" descr="Risultati immagini per do you have questions">
            <a:extLst>
              <a:ext uri="{FF2B5EF4-FFF2-40B4-BE49-F238E27FC236}">
                <a16:creationId xmlns:a16="http://schemas.microsoft.com/office/drawing/2014/main" id="{50D209FE-A57E-4C40-B8A7-20D6F27B7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" r="1771" b="-2"/>
          <a:stretch/>
        </p:blipFill>
        <p:spPr bwMode="auto">
          <a:xfrm>
            <a:off x="2353045" y="544297"/>
            <a:ext cx="7756870" cy="5343065"/>
          </a:xfrm>
          <a:custGeom>
            <a:avLst/>
            <a:gdLst>
              <a:gd name="connsiteX0" fmla="*/ 3025687 w 7761924"/>
              <a:gd name="connsiteY0" fmla="*/ 76 h 5343065"/>
              <a:gd name="connsiteX1" fmla="*/ 3372722 w 7761924"/>
              <a:gd name="connsiteY1" fmla="*/ 16088 h 5343065"/>
              <a:gd name="connsiteX2" fmla="*/ 7761924 w 7761924"/>
              <a:gd name="connsiteY2" fmla="*/ 3316816 h 5343065"/>
              <a:gd name="connsiteX3" fmla="*/ 3701109 w 7761924"/>
              <a:gd name="connsiteY3" fmla="*/ 5320611 h 5343065"/>
              <a:gd name="connsiteX4" fmla="*/ 36290 w 7761924"/>
              <a:gd name="connsiteY4" fmla="*/ 2696959 h 5343065"/>
              <a:gd name="connsiteX5" fmla="*/ 3025687 w 7761924"/>
              <a:gd name="connsiteY5" fmla="*/ 76 h 534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07547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‘Be Grateful and I shall give you more…’">
            <a:extLst>
              <a:ext uri="{FF2B5EF4-FFF2-40B4-BE49-F238E27FC236}">
                <a16:creationId xmlns:a16="http://schemas.microsoft.com/office/drawing/2014/main" id="{FA61DDBE-1625-4A21-9B6D-0F25C724D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" r="6960"/>
          <a:stretch/>
        </p:blipFill>
        <p:spPr bwMode="auto">
          <a:xfrm>
            <a:off x="20" y="10"/>
            <a:ext cx="121840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6266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664_S4_Q1_FY16_Light_Template">
  <a:themeElements>
    <a:clrScheme name="Custom 7">
      <a:dk1>
        <a:srgbClr val="000000"/>
      </a:dk1>
      <a:lt1>
        <a:srgbClr val="FFFFFF"/>
      </a:lt1>
      <a:dk2>
        <a:srgbClr val="0078D7"/>
      </a:dk2>
      <a:lt2>
        <a:srgbClr val="D2D2D2"/>
      </a:lt2>
      <a:accent1>
        <a:srgbClr val="0078D7"/>
      </a:accent1>
      <a:accent2>
        <a:srgbClr val="00188F"/>
      </a:accent2>
      <a:accent3>
        <a:srgbClr val="32145A"/>
      </a:accent3>
      <a:accent4>
        <a:srgbClr val="107C10"/>
      </a:accent4>
      <a:accent5>
        <a:srgbClr val="00BCF2"/>
      </a:accent5>
      <a:accent6>
        <a:srgbClr val="FFB900"/>
      </a:accent6>
      <a:hlink>
        <a:srgbClr val="94CFFF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1440" tIns="45720" rIns="91440" bIns="45720" rtlCol="0">
        <a:spAutoFit/>
      </a:bodyPr>
      <a:lstStyle>
        <a:defPPr algn="l">
          <a:lnSpc>
            <a:spcPct val="90000"/>
          </a:lnSpc>
          <a:spcAft>
            <a:spcPts val="600"/>
          </a:spcAft>
          <a:defRPr sz="1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1_FY16_Light_Template" id="{5EF6B031-E4E9-47DE-A00B-C70C6050C087}" vid="{E591D91A-0F30-468B-BAC3-EA073291F3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390A7124CDAA45A5079D0C8E5D8C55" ma:contentTypeVersion="9" ma:contentTypeDescription="Create a new document." ma:contentTypeScope="" ma:versionID="8fc6616fb311b9ba5c34c3b88be6c14e">
  <xsd:schema xmlns:xsd="http://www.w3.org/2001/XMLSchema" xmlns:xs="http://www.w3.org/2001/XMLSchema" xmlns:p="http://schemas.microsoft.com/office/2006/metadata/properties" xmlns:ns1="http://schemas.microsoft.com/sharepoint/v3" xmlns:ns2="59cc04e9-1f55-4802-bd11-833e2500bfee" xmlns:ns3="f3cb46e3-57bb-4dc3-b8a6-8136054a4d88" targetNamespace="http://schemas.microsoft.com/office/2006/metadata/properties" ma:root="true" ma:fieldsID="a1155ed9fb73a90961bbd2121478ecc4" ns1:_="" ns2:_="" ns3:_="">
    <xsd:import namespace="http://schemas.microsoft.com/sharepoint/v3"/>
    <xsd:import namespace="59cc04e9-1f55-4802-bd11-833e2500bfee"/>
    <xsd:import namespace="f3cb46e3-57bb-4dc3-b8a6-8136054a4d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cc04e9-1f55-4802-bd11-833e2500bfe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4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cb46e3-57bb-4dc3-b8a6-8136054a4d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1100EA9-7DB9-4D7E-9920-FA4F80AE5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9cc04e9-1f55-4802-bd11-833e2500bfee"/>
    <ds:schemaRef ds:uri="f3cb46e3-57bb-4dc3-b8a6-8136054a4d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6E619D-0CD2-4884-A562-AFE939CDB5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4B63D3-91DE-4124-A6C4-33407AE2062E}">
  <ds:schemaRefs>
    <ds:schemaRef ds:uri="http://schemas.openxmlformats.org/package/2006/metadata/core-properties"/>
    <ds:schemaRef ds:uri="http://purl.org/dc/dcmitype/"/>
    <ds:schemaRef ds:uri="f3cb46e3-57bb-4dc3-b8a6-8136054a4d88"/>
    <ds:schemaRef ds:uri="http://purl.org/dc/elements/1.1/"/>
    <ds:schemaRef ds:uri="http://schemas.microsoft.com/office/2006/documentManagement/types"/>
    <ds:schemaRef ds:uri="59cc04e9-1f55-4802-bd11-833e2500bfee"/>
    <ds:schemaRef ds:uri="http://schemas.microsoft.com/sharepoint/v3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1987</TotalTime>
  <Words>150</Words>
  <Application>Microsoft Office PowerPoint</Application>
  <PresentationFormat>Custom</PresentationFormat>
  <Paragraphs>36</Paragraphs>
  <Slides>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Proxima Nova Light</vt:lpstr>
      <vt:lpstr>Rockwell</vt:lpstr>
      <vt:lpstr>Segoe UI</vt:lpstr>
      <vt:lpstr>Segoe UI Light</vt:lpstr>
      <vt:lpstr>Segoe UI Semibold</vt:lpstr>
      <vt:lpstr>Segoe UI Semilight</vt:lpstr>
      <vt:lpstr>Source Sans Pro Light</vt:lpstr>
      <vt:lpstr>Wingdings</vt:lpstr>
      <vt:lpstr>5-30664_S4_Q1_FY16_Light_Template</vt:lpstr>
      <vt:lpstr>Office Theme</vt:lpstr>
      <vt:lpstr>Image</vt:lpstr>
      <vt:lpstr>dbatools 1.0    Updated, Cross Platform and ready for Production use.</vt:lpstr>
      <vt:lpstr>PowerPoint Presentation</vt:lpstr>
      <vt:lpstr>PowerPoint Presentation</vt:lpstr>
      <vt:lpstr>Patrick Flynn SQL Server DBA Link Group</vt:lpstr>
      <vt:lpstr>DEMOS</vt:lpstr>
      <vt:lpstr>PowerPoint Presentation</vt:lpstr>
      <vt:lpstr>dbatools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Azure Managed Instances</dc:title>
  <dc:creator>Patrick Flynn</dc:creator>
  <cp:lastModifiedBy>Patrick Flynn</cp:lastModifiedBy>
  <cp:revision>29</cp:revision>
  <dcterms:created xsi:type="dcterms:W3CDTF">2019-03-14T02:41:41Z</dcterms:created>
  <dcterms:modified xsi:type="dcterms:W3CDTF">2019-06-08T11:18:31Z</dcterms:modified>
</cp:coreProperties>
</file>